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ja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ja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955625" y="777625"/>
            <a:ext cx="53964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ja"/>
              <a:t>テスト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