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ja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ja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/>
        </p:nvSpPr>
        <p:spPr>
          <a:xfrm>
            <a:off x="955625" y="777625"/>
            <a:ext cx="5396400" cy="629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ja"/>
              <a:t>テスト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