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5" r:id="rId2"/>
    <p:sldId id="268" r:id="rId3"/>
    <p:sldId id="267" r:id="rId4"/>
    <p:sldId id="266" r:id="rId5"/>
  </p:sldIdLst>
  <p:sldSz cx="6858000" cy="9144000" type="screen4x3"/>
  <p:notesSz cx="6797675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D1C1"/>
    <a:srgbClr val="66FF66"/>
    <a:srgbClr val="99FF99"/>
    <a:srgbClr val="CCFF99"/>
    <a:srgbClr val="E8C514"/>
    <a:srgbClr val="D6897A"/>
    <a:srgbClr val="DFB59B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044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3996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5F8EB50-8789-4944-A732-B9CDD276B8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6858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D7B7301-9E89-447D-AE2B-ABA4F32EBBCC}" type="datetimeFigureOut">
              <a:rPr lang="ja-JP" altLang="en-US"/>
              <a:pPr>
                <a:defRPr/>
              </a:pPr>
              <a:t>2022/6/28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1241425"/>
            <a:ext cx="25114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5E1892A-B81B-484A-BACE-96A5FE65C3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83496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40B2F40-2476-414C-9B95-B2C5AEB3CB39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451478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7172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7B82AB9-C17E-4705-A8B6-B8A93E21FD3F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0615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0F5C291-75E8-4868-B038-DBB886DBA985}" type="slidenum">
              <a:rPr lang="ja-JP" altLang="en-US" smtClean="0"/>
              <a:pPr/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10798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11268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79BEB12D-9926-4CF9-AE1D-57DACC821B1B}" type="slidenum">
              <a:rPr lang="ja-JP" altLang="en-US" smtClean="0"/>
              <a:pPr/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8460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E20F-10AD-4CCC-889D-A3126118640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5048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195B57-EA52-4DDC-9E55-CBDF23C11C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5690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66D0A6-20F1-43AF-928F-B3D7FF3BC74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68973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54B73B-2D75-4769-8C23-CD80895442A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792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4A65E9-396F-4CAB-BE3D-96291E5AFC6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98196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3E112-6D93-46B1-A3B0-25899154B07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5895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27826-78EC-4962-A332-EE6B21558A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769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3E33C-B594-450F-A049-5B6D2F4460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9035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04780-F20E-4D59-A5AA-82C0E3422C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5054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E4196-5C8D-4B30-819B-A7B2CD0C2EC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5334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ED804A-370A-4E79-9673-B14A37CE87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04801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9706586-F73C-40DD-A32A-73747AE3BE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-107" charset="0"/>
          <a:ea typeface="ＭＳ Ｐゴシック" pitchFamily="-107" charset="-128"/>
          <a:cs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3"/>
          <p:cNvSpPr txBox="1">
            <a:spLocks noChangeArrowheads="1"/>
          </p:cNvSpPr>
          <p:nvPr/>
        </p:nvSpPr>
        <p:spPr bwMode="auto">
          <a:xfrm>
            <a:off x="239713" y="138113"/>
            <a:ext cx="62642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参加していただく実験名：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実験日時</a:t>
            </a:r>
            <a:r>
              <a:rPr lang="en-US" altLang="ja-JP" sz="1600"/>
              <a:t> </a:t>
            </a:r>
            <a:r>
              <a:rPr lang="ja-JP" altLang="en-US" sz="1600"/>
              <a:t>：　　　　　月　　　　日　（　　　）　　時間　　　　　：　　　　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実験場所</a:t>
            </a:r>
            <a:r>
              <a:rPr lang="en-US" altLang="ja-JP" sz="1600"/>
              <a:t> </a:t>
            </a:r>
            <a:r>
              <a:rPr lang="ja-JP" altLang="en-US" sz="1600"/>
              <a:t>：　自然系等実験実習棟　　　階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心理学実験室　</a:t>
            </a:r>
            <a:r>
              <a:rPr lang="en-US" altLang="ja-JP" sz="1600"/>
              <a:t>SJ</a:t>
            </a:r>
            <a:r>
              <a:rPr lang="ja-JP" altLang="en-US" sz="1600"/>
              <a:t>　　　　　　　　実験室　　</a:t>
            </a:r>
            <a:r>
              <a:rPr lang="en-US" altLang="ja-JP" sz="1600"/>
              <a:t>TEL</a:t>
            </a:r>
            <a:r>
              <a:rPr lang="ja-JP" altLang="en-US" sz="1600"/>
              <a:t>　</a:t>
            </a:r>
            <a:r>
              <a:rPr lang="en-US" altLang="ja-JP" sz="1600"/>
              <a:t>0774-65-7250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実験者</a:t>
            </a:r>
            <a:r>
              <a:rPr lang="en-US" altLang="ja-JP" sz="1600"/>
              <a:t> </a:t>
            </a:r>
            <a:r>
              <a:rPr lang="ja-JP" altLang="en-US" sz="1600"/>
              <a:t>：　　　　　　　　　　　　　　　　　　　　　　（　　　　　　　ゼミ）</a:t>
            </a:r>
          </a:p>
        </p:txBody>
      </p:sp>
      <p:sp>
        <p:nvSpPr>
          <p:cNvPr id="4099" name="Text Box 54"/>
          <p:cNvSpPr txBox="1">
            <a:spLocks noChangeArrowheads="1"/>
          </p:cNvSpPr>
          <p:nvPr/>
        </p:nvSpPr>
        <p:spPr bwMode="auto">
          <a:xfrm>
            <a:off x="303213" y="6950075"/>
            <a:ext cx="4710112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募集授業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lnSpc>
                <a:spcPts val="700"/>
              </a:lnSpc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600"/>
          </a:p>
        </p:txBody>
      </p:sp>
      <p:sp>
        <p:nvSpPr>
          <p:cNvPr id="4100" name="Line 55"/>
          <p:cNvSpPr>
            <a:spLocks noChangeShapeType="1"/>
          </p:cNvSpPr>
          <p:nvPr/>
        </p:nvSpPr>
        <p:spPr bwMode="auto">
          <a:xfrm>
            <a:off x="1125538" y="12319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1" name="Line 56"/>
          <p:cNvSpPr>
            <a:spLocks noChangeShapeType="1"/>
          </p:cNvSpPr>
          <p:nvPr/>
        </p:nvSpPr>
        <p:spPr bwMode="auto">
          <a:xfrm>
            <a:off x="377825" y="8027988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102" name="Line 57"/>
          <p:cNvSpPr>
            <a:spLocks noChangeShapeType="1"/>
          </p:cNvSpPr>
          <p:nvPr/>
        </p:nvSpPr>
        <p:spPr bwMode="auto">
          <a:xfrm>
            <a:off x="377825" y="8964613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4103" name="Group 114"/>
          <p:cNvGrpSpPr>
            <a:grpSpLocks/>
          </p:cNvGrpSpPr>
          <p:nvPr/>
        </p:nvGrpSpPr>
        <p:grpSpPr bwMode="auto">
          <a:xfrm>
            <a:off x="830263" y="2717800"/>
            <a:ext cx="5808662" cy="3141663"/>
            <a:chOff x="721" y="1639"/>
            <a:chExt cx="4266" cy="1977"/>
          </a:xfrm>
        </p:grpSpPr>
        <p:sp>
          <p:nvSpPr>
            <p:cNvPr id="4128" name="Text Box 107"/>
            <p:cNvSpPr txBox="1">
              <a:spLocks noChangeArrowheads="1"/>
            </p:cNvSpPr>
            <p:nvPr/>
          </p:nvSpPr>
          <p:spPr bwMode="auto">
            <a:xfrm>
              <a:off x="3378" y="1639"/>
              <a:ext cx="16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00" b="1"/>
                <a:t>自然系等実験実習棟</a:t>
              </a:r>
              <a:endParaRPr lang="ja-JP" altLang="en-US" sz="1800" b="1"/>
            </a:p>
          </p:txBody>
        </p:sp>
        <p:grpSp>
          <p:nvGrpSpPr>
            <p:cNvPr id="4129" name="Group 113"/>
            <p:cNvGrpSpPr>
              <a:grpSpLocks/>
            </p:cNvGrpSpPr>
            <p:nvPr/>
          </p:nvGrpSpPr>
          <p:grpSpPr bwMode="auto">
            <a:xfrm>
              <a:off x="721" y="1850"/>
              <a:ext cx="3850" cy="1766"/>
              <a:chOff x="721" y="1850"/>
              <a:chExt cx="3850" cy="1766"/>
            </a:xfrm>
          </p:grpSpPr>
          <p:sp>
            <p:nvSpPr>
              <p:cNvPr id="14359" name="Rectangle 88"/>
              <p:cNvSpPr>
                <a:spLocks noChangeArrowheads="1"/>
              </p:cNvSpPr>
              <p:nvPr/>
            </p:nvSpPr>
            <p:spPr bwMode="auto">
              <a:xfrm>
                <a:off x="1535" y="3310"/>
                <a:ext cx="695" cy="3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z="1800"/>
              </a:p>
            </p:txBody>
          </p:sp>
          <p:sp>
            <p:nvSpPr>
              <p:cNvPr id="4131" name="Rectangle 90"/>
              <p:cNvSpPr>
                <a:spLocks noChangeArrowheads="1"/>
              </p:cNvSpPr>
              <p:nvPr/>
            </p:nvSpPr>
            <p:spPr bwMode="auto">
              <a:xfrm>
                <a:off x="3678" y="1882"/>
                <a:ext cx="715" cy="877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2" name="Rectangle 72"/>
              <p:cNvSpPr>
                <a:spLocks noChangeArrowheads="1"/>
              </p:cNvSpPr>
              <p:nvPr/>
            </p:nvSpPr>
            <p:spPr bwMode="auto">
              <a:xfrm>
                <a:off x="721" y="1853"/>
                <a:ext cx="645" cy="8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4133" name="Line 96"/>
              <p:cNvSpPr>
                <a:spLocks noChangeShapeType="1"/>
              </p:cNvSpPr>
              <p:nvPr/>
            </p:nvSpPr>
            <p:spPr bwMode="auto">
              <a:xfrm flipH="1">
                <a:off x="4447" y="1850"/>
                <a:ext cx="124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134" name="Text Box 97"/>
              <p:cNvSpPr txBox="1">
                <a:spLocks noChangeArrowheads="1"/>
              </p:cNvSpPr>
              <p:nvPr/>
            </p:nvSpPr>
            <p:spPr bwMode="auto">
              <a:xfrm>
                <a:off x="739" y="2221"/>
                <a:ext cx="6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ja-JP" altLang="en-US" sz="1600"/>
                  <a:t>恵道館</a:t>
                </a:r>
              </a:p>
            </p:txBody>
          </p:sp>
        </p:grpSp>
      </p:grpSp>
      <p:sp>
        <p:nvSpPr>
          <p:cNvPr id="4104" name="テキスト ボックス 30"/>
          <p:cNvSpPr txBox="1">
            <a:spLocks noChangeArrowheads="1"/>
          </p:cNvSpPr>
          <p:nvPr/>
        </p:nvSpPr>
        <p:spPr bwMode="auto">
          <a:xfrm>
            <a:off x="5589588" y="47132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噴水</a:t>
            </a:r>
          </a:p>
        </p:txBody>
      </p:sp>
      <p:grpSp>
        <p:nvGrpSpPr>
          <p:cNvPr id="4105" name="グループ化 1"/>
          <p:cNvGrpSpPr>
            <a:grpSpLocks/>
          </p:cNvGrpSpPr>
          <p:nvPr/>
        </p:nvGrpSpPr>
        <p:grpSpPr bwMode="auto">
          <a:xfrm>
            <a:off x="841375" y="3100388"/>
            <a:ext cx="5345113" cy="3683000"/>
            <a:chOff x="438150" y="2289754"/>
            <a:chExt cx="6335713" cy="4477759"/>
          </a:xfrm>
        </p:grpSpPr>
        <p:sp>
          <p:nvSpPr>
            <p:cNvPr id="4" name="正方形/長方形 3"/>
            <p:cNvSpPr/>
            <p:nvPr/>
          </p:nvSpPr>
          <p:spPr>
            <a:xfrm>
              <a:off x="1734648" y="5810199"/>
              <a:ext cx="3095410" cy="957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09" name="テキスト ボックス 4"/>
            <p:cNvSpPr txBox="1">
              <a:spLocks noChangeArrowheads="1"/>
            </p:cNvSpPr>
            <p:nvPr/>
          </p:nvSpPr>
          <p:spPr bwMode="auto">
            <a:xfrm>
              <a:off x="2740025" y="6124575"/>
              <a:ext cx="960438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夢告館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734648" y="4435990"/>
              <a:ext cx="1110208" cy="470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11" name="テキスト ボックス 9"/>
            <p:cNvSpPr txBox="1">
              <a:spLocks noChangeArrowheads="1"/>
            </p:cNvSpPr>
            <p:nvPr/>
          </p:nvSpPr>
          <p:spPr bwMode="auto">
            <a:xfrm>
              <a:off x="1976354" y="5164138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光館</a:t>
              </a:r>
            </a:p>
          </p:txBody>
        </p:sp>
        <p:sp>
          <p:nvSpPr>
            <p:cNvPr id="4112" name="テキスト ボックス 10"/>
            <p:cNvSpPr txBox="1">
              <a:spLocks noChangeArrowheads="1"/>
            </p:cNvSpPr>
            <p:nvPr/>
          </p:nvSpPr>
          <p:spPr bwMode="auto">
            <a:xfrm>
              <a:off x="1976353" y="4520980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言館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734648" y="2289754"/>
              <a:ext cx="972843" cy="114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8150" y="4435990"/>
              <a:ext cx="1023649" cy="9650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15" name="テキスト ボックス 15"/>
            <p:cNvSpPr txBox="1">
              <a:spLocks noChangeArrowheads="1"/>
            </p:cNvSpPr>
            <p:nvPr/>
          </p:nvSpPr>
          <p:spPr bwMode="auto">
            <a:xfrm>
              <a:off x="480218" y="4701287"/>
              <a:ext cx="939800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図書館</a:t>
              </a:r>
            </a:p>
          </p:txBody>
        </p:sp>
        <p:sp>
          <p:nvSpPr>
            <p:cNvPr id="4116" name="テキスト ボックス 16"/>
            <p:cNvSpPr txBox="1">
              <a:spLocks noChangeArrowheads="1"/>
            </p:cNvSpPr>
            <p:nvPr/>
          </p:nvSpPr>
          <p:spPr bwMode="auto">
            <a:xfrm>
              <a:off x="1798667" y="2434678"/>
              <a:ext cx="97631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香柏館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高層棟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599420" y="2289754"/>
              <a:ext cx="1048112" cy="15768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34625" y="5047821"/>
              <a:ext cx="1428216" cy="13394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19" name="テキスト ボックス 27"/>
            <p:cNvSpPr txBox="1">
              <a:spLocks noChangeArrowheads="1"/>
            </p:cNvSpPr>
            <p:nvPr/>
          </p:nvSpPr>
          <p:spPr bwMode="auto">
            <a:xfrm>
              <a:off x="5241925" y="5164138"/>
              <a:ext cx="1346200" cy="6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電気系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実験実習棟</a:t>
              </a:r>
            </a:p>
          </p:txBody>
        </p:sp>
        <p:sp>
          <p:nvSpPr>
            <p:cNvPr id="4120" name="テキスト ボックス 28"/>
            <p:cNvSpPr txBox="1">
              <a:spLocks noChangeArrowheads="1"/>
            </p:cNvSpPr>
            <p:nvPr/>
          </p:nvSpPr>
          <p:spPr bwMode="auto">
            <a:xfrm>
              <a:off x="3595318" y="2779852"/>
              <a:ext cx="1057274" cy="710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香柏館</a:t>
              </a:r>
              <a:endParaRPr lang="en-US" altLang="ja-JP" sz="16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低層棟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103975" y="4183151"/>
              <a:ext cx="669888" cy="575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4337" name="正方形/長方形 14336"/>
            <p:cNvSpPr/>
            <p:nvPr/>
          </p:nvSpPr>
          <p:spPr>
            <a:xfrm>
              <a:off x="5196991" y="3988214"/>
              <a:ext cx="628491" cy="524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4123" name="テキスト ボックス 14393"/>
            <p:cNvSpPr txBox="1">
              <a:spLocks noChangeArrowheads="1"/>
            </p:cNvSpPr>
            <p:nvPr/>
          </p:nvSpPr>
          <p:spPr bwMode="auto">
            <a:xfrm>
              <a:off x="5206368" y="4065135"/>
              <a:ext cx="657227" cy="34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階段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078188" y="5045892"/>
              <a:ext cx="1751870" cy="4863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125" name="テキスト ボックス 4"/>
            <p:cNvSpPr txBox="1">
              <a:spLocks noChangeArrowheads="1"/>
            </p:cNvSpPr>
            <p:nvPr/>
          </p:nvSpPr>
          <p:spPr bwMode="auto">
            <a:xfrm>
              <a:off x="3098247" y="5137008"/>
              <a:ext cx="1752600" cy="299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/>
                <a:t>キリスト教文化センター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07490" y="2289754"/>
              <a:ext cx="891930" cy="5307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4127" name="テキスト ボックス 15"/>
            <p:cNvSpPr txBox="1">
              <a:spLocks noChangeArrowheads="1"/>
            </p:cNvSpPr>
            <p:nvPr/>
          </p:nvSpPr>
          <p:spPr bwMode="auto">
            <a:xfrm>
              <a:off x="2710652" y="2396124"/>
              <a:ext cx="882651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事務室</a:t>
              </a:r>
            </a:p>
          </p:txBody>
        </p:sp>
      </p:grpSp>
      <p:sp>
        <p:nvSpPr>
          <p:cNvPr id="4106" name="Line 55"/>
          <p:cNvSpPr>
            <a:spLocks noChangeShapeType="1"/>
          </p:cNvSpPr>
          <p:nvPr/>
        </p:nvSpPr>
        <p:spPr bwMode="auto">
          <a:xfrm>
            <a:off x="2319338" y="2051050"/>
            <a:ext cx="12287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15888" y="0"/>
            <a:ext cx="6626225" cy="2625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53"/>
          <p:cNvSpPr txBox="1">
            <a:spLocks noChangeArrowheads="1"/>
          </p:cNvSpPr>
          <p:nvPr/>
        </p:nvSpPr>
        <p:spPr bwMode="auto">
          <a:xfrm>
            <a:off x="239713" y="138113"/>
            <a:ext cx="62642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参加していただく実験名：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実験日時</a:t>
            </a:r>
            <a:r>
              <a:rPr lang="en-US" altLang="ja-JP" sz="1600"/>
              <a:t> </a:t>
            </a:r>
            <a:r>
              <a:rPr lang="ja-JP" altLang="en-US" sz="1600"/>
              <a:t>：　　　　　月　　　　日　（　　　）　　時間　　　　　：　　　　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実験場所</a:t>
            </a:r>
            <a:r>
              <a:rPr lang="en-US" altLang="ja-JP" sz="1600"/>
              <a:t> </a:t>
            </a:r>
            <a:r>
              <a:rPr lang="ja-JP" altLang="en-US" sz="1600"/>
              <a:t>：　自然系等実験実習棟　　　階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心理学実験室　</a:t>
            </a:r>
            <a:r>
              <a:rPr lang="en-US" altLang="ja-JP" sz="1600"/>
              <a:t>SJ</a:t>
            </a:r>
            <a:r>
              <a:rPr lang="ja-JP" altLang="en-US" sz="1600"/>
              <a:t>　　　　　　　　実験室　　</a:t>
            </a:r>
            <a:r>
              <a:rPr lang="en-US" altLang="ja-JP" sz="1600"/>
              <a:t>TEL</a:t>
            </a:r>
            <a:r>
              <a:rPr lang="ja-JP" altLang="en-US" sz="1600"/>
              <a:t>　</a:t>
            </a:r>
            <a:r>
              <a:rPr lang="en-US" altLang="ja-JP" sz="1600"/>
              <a:t>0774-65-7250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実験者</a:t>
            </a:r>
            <a:r>
              <a:rPr lang="en-US" altLang="ja-JP" sz="1600"/>
              <a:t> </a:t>
            </a:r>
            <a:r>
              <a:rPr lang="ja-JP" altLang="en-US" sz="1600"/>
              <a:t>：　　　　　　　　　　　　　　　　　　　　　　（　　　　　　　ゼミ）</a:t>
            </a:r>
          </a:p>
        </p:txBody>
      </p:sp>
      <p:sp>
        <p:nvSpPr>
          <p:cNvPr id="6147" name="Text Box 54"/>
          <p:cNvSpPr txBox="1">
            <a:spLocks noChangeArrowheads="1"/>
          </p:cNvSpPr>
          <p:nvPr/>
        </p:nvSpPr>
        <p:spPr bwMode="auto">
          <a:xfrm>
            <a:off x="303213" y="6950075"/>
            <a:ext cx="4710112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募集授業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lnSpc>
                <a:spcPts val="700"/>
              </a:lnSpc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600"/>
          </a:p>
        </p:txBody>
      </p:sp>
      <p:sp>
        <p:nvSpPr>
          <p:cNvPr id="6148" name="Line 55"/>
          <p:cNvSpPr>
            <a:spLocks noChangeShapeType="1"/>
          </p:cNvSpPr>
          <p:nvPr/>
        </p:nvSpPr>
        <p:spPr bwMode="auto">
          <a:xfrm>
            <a:off x="1125538" y="12319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49" name="Line 56"/>
          <p:cNvSpPr>
            <a:spLocks noChangeShapeType="1"/>
          </p:cNvSpPr>
          <p:nvPr/>
        </p:nvSpPr>
        <p:spPr bwMode="auto">
          <a:xfrm>
            <a:off x="377825" y="8027988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150" name="Line 57"/>
          <p:cNvSpPr>
            <a:spLocks noChangeShapeType="1"/>
          </p:cNvSpPr>
          <p:nvPr/>
        </p:nvSpPr>
        <p:spPr bwMode="auto">
          <a:xfrm>
            <a:off x="377825" y="8964613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6151" name="Group 114"/>
          <p:cNvGrpSpPr>
            <a:grpSpLocks/>
          </p:cNvGrpSpPr>
          <p:nvPr/>
        </p:nvGrpSpPr>
        <p:grpSpPr bwMode="auto">
          <a:xfrm>
            <a:off x="830263" y="2717800"/>
            <a:ext cx="5808662" cy="3141663"/>
            <a:chOff x="721" y="1639"/>
            <a:chExt cx="4266" cy="1977"/>
          </a:xfrm>
        </p:grpSpPr>
        <p:sp>
          <p:nvSpPr>
            <p:cNvPr id="6176" name="Text Box 107"/>
            <p:cNvSpPr txBox="1">
              <a:spLocks noChangeArrowheads="1"/>
            </p:cNvSpPr>
            <p:nvPr/>
          </p:nvSpPr>
          <p:spPr bwMode="auto">
            <a:xfrm>
              <a:off x="3378" y="1639"/>
              <a:ext cx="16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00" b="1"/>
                <a:t>自然系等実験実習棟</a:t>
              </a:r>
              <a:endParaRPr lang="ja-JP" altLang="en-US" sz="1800" b="1"/>
            </a:p>
          </p:txBody>
        </p:sp>
        <p:grpSp>
          <p:nvGrpSpPr>
            <p:cNvPr id="6177" name="Group 113"/>
            <p:cNvGrpSpPr>
              <a:grpSpLocks/>
            </p:cNvGrpSpPr>
            <p:nvPr/>
          </p:nvGrpSpPr>
          <p:grpSpPr bwMode="auto">
            <a:xfrm>
              <a:off x="721" y="1850"/>
              <a:ext cx="3850" cy="1766"/>
              <a:chOff x="721" y="1850"/>
              <a:chExt cx="3850" cy="1766"/>
            </a:xfrm>
          </p:grpSpPr>
          <p:sp>
            <p:nvSpPr>
              <p:cNvPr id="14359" name="Rectangle 88"/>
              <p:cNvSpPr>
                <a:spLocks noChangeArrowheads="1"/>
              </p:cNvSpPr>
              <p:nvPr/>
            </p:nvSpPr>
            <p:spPr bwMode="auto">
              <a:xfrm>
                <a:off x="1535" y="3310"/>
                <a:ext cx="695" cy="3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z="1800"/>
              </a:p>
            </p:txBody>
          </p:sp>
          <p:sp>
            <p:nvSpPr>
              <p:cNvPr id="6179" name="Rectangle 90"/>
              <p:cNvSpPr>
                <a:spLocks noChangeArrowheads="1"/>
              </p:cNvSpPr>
              <p:nvPr/>
            </p:nvSpPr>
            <p:spPr bwMode="auto">
              <a:xfrm>
                <a:off x="3678" y="1882"/>
                <a:ext cx="715" cy="877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6180" name="Rectangle 72"/>
              <p:cNvSpPr>
                <a:spLocks noChangeArrowheads="1"/>
              </p:cNvSpPr>
              <p:nvPr/>
            </p:nvSpPr>
            <p:spPr bwMode="auto">
              <a:xfrm>
                <a:off x="721" y="1853"/>
                <a:ext cx="645" cy="8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6181" name="Line 96"/>
              <p:cNvSpPr>
                <a:spLocks noChangeShapeType="1"/>
              </p:cNvSpPr>
              <p:nvPr/>
            </p:nvSpPr>
            <p:spPr bwMode="auto">
              <a:xfrm flipH="1">
                <a:off x="4447" y="1850"/>
                <a:ext cx="124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6182" name="Text Box 97"/>
              <p:cNvSpPr txBox="1">
                <a:spLocks noChangeArrowheads="1"/>
              </p:cNvSpPr>
              <p:nvPr/>
            </p:nvSpPr>
            <p:spPr bwMode="auto">
              <a:xfrm>
                <a:off x="739" y="2221"/>
                <a:ext cx="6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ja-JP" altLang="en-US" sz="1600"/>
                  <a:t>恵道館</a:t>
                </a:r>
              </a:p>
            </p:txBody>
          </p:sp>
        </p:grpSp>
      </p:grpSp>
      <p:sp>
        <p:nvSpPr>
          <p:cNvPr id="6152" name="テキスト ボックス 30"/>
          <p:cNvSpPr txBox="1">
            <a:spLocks noChangeArrowheads="1"/>
          </p:cNvSpPr>
          <p:nvPr/>
        </p:nvSpPr>
        <p:spPr bwMode="auto">
          <a:xfrm>
            <a:off x="5589588" y="47132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噴水</a:t>
            </a:r>
          </a:p>
        </p:txBody>
      </p:sp>
      <p:grpSp>
        <p:nvGrpSpPr>
          <p:cNvPr id="6153" name="グループ化 1"/>
          <p:cNvGrpSpPr>
            <a:grpSpLocks/>
          </p:cNvGrpSpPr>
          <p:nvPr/>
        </p:nvGrpSpPr>
        <p:grpSpPr bwMode="auto">
          <a:xfrm>
            <a:off x="841375" y="3100388"/>
            <a:ext cx="5345113" cy="3683000"/>
            <a:chOff x="438150" y="2289754"/>
            <a:chExt cx="6335713" cy="4477759"/>
          </a:xfrm>
        </p:grpSpPr>
        <p:sp>
          <p:nvSpPr>
            <p:cNvPr id="4" name="正方形/長方形 3"/>
            <p:cNvSpPr/>
            <p:nvPr/>
          </p:nvSpPr>
          <p:spPr>
            <a:xfrm>
              <a:off x="1734648" y="5810199"/>
              <a:ext cx="3095410" cy="957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6157" name="テキスト ボックス 4"/>
            <p:cNvSpPr txBox="1">
              <a:spLocks noChangeArrowheads="1"/>
            </p:cNvSpPr>
            <p:nvPr/>
          </p:nvSpPr>
          <p:spPr bwMode="auto">
            <a:xfrm>
              <a:off x="2740025" y="6124575"/>
              <a:ext cx="960438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夢告館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734648" y="4435990"/>
              <a:ext cx="1110208" cy="470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6159" name="テキスト ボックス 9"/>
            <p:cNvSpPr txBox="1">
              <a:spLocks noChangeArrowheads="1"/>
            </p:cNvSpPr>
            <p:nvPr/>
          </p:nvSpPr>
          <p:spPr bwMode="auto">
            <a:xfrm>
              <a:off x="1976354" y="5164138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光館</a:t>
              </a:r>
            </a:p>
          </p:txBody>
        </p:sp>
        <p:sp>
          <p:nvSpPr>
            <p:cNvPr id="6160" name="テキスト ボックス 10"/>
            <p:cNvSpPr txBox="1">
              <a:spLocks noChangeArrowheads="1"/>
            </p:cNvSpPr>
            <p:nvPr/>
          </p:nvSpPr>
          <p:spPr bwMode="auto">
            <a:xfrm>
              <a:off x="1976353" y="4520980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言館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734648" y="2289754"/>
              <a:ext cx="972843" cy="114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8150" y="4435990"/>
              <a:ext cx="1023649" cy="9650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6163" name="テキスト ボックス 15"/>
            <p:cNvSpPr txBox="1">
              <a:spLocks noChangeArrowheads="1"/>
            </p:cNvSpPr>
            <p:nvPr/>
          </p:nvSpPr>
          <p:spPr bwMode="auto">
            <a:xfrm>
              <a:off x="480218" y="4701287"/>
              <a:ext cx="939800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図書館</a:t>
              </a:r>
            </a:p>
          </p:txBody>
        </p:sp>
        <p:sp>
          <p:nvSpPr>
            <p:cNvPr id="6164" name="テキスト ボックス 16"/>
            <p:cNvSpPr txBox="1">
              <a:spLocks noChangeArrowheads="1"/>
            </p:cNvSpPr>
            <p:nvPr/>
          </p:nvSpPr>
          <p:spPr bwMode="auto">
            <a:xfrm>
              <a:off x="1798667" y="2434678"/>
              <a:ext cx="97631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香柏館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高層棟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599420" y="2289754"/>
              <a:ext cx="1048112" cy="15768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34625" y="5047821"/>
              <a:ext cx="1428216" cy="13394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6167" name="テキスト ボックス 27"/>
            <p:cNvSpPr txBox="1">
              <a:spLocks noChangeArrowheads="1"/>
            </p:cNvSpPr>
            <p:nvPr/>
          </p:nvSpPr>
          <p:spPr bwMode="auto">
            <a:xfrm>
              <a:off x="5241925" y="5164138"/>
              <a:ext cx="1346200" cy="6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電気系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実験実習棟</a:t>
              </a:r>
            </a:p>
          </p:txBody>
        </p:sp>
        <p:sp>
          <p:nvSpPr>
            <p:cNvPr id="6168" name="テキスト ボックス 28"/>
            <p:cNvSpPr txBox="1">
              <a:spLocks noChangeArrowheads="1"/>
            </p:cNvSpPr>
            <p:nvPr/>
          </p:nvSpPr>
          <p:spPr bwMode="auto">
            <a:xfrm>
              <a:off x="3595318" y="2779852"/>
              <a:ext cx="1057274" cy="710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香柏館</a:t>
              </a:r>
              <a:endParaRPr lang="en-US" altLang="ja-JP" sz="16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低層棟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103975" y="4183151"/>
              <a:ext cx="669888" cy="575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4337" name="正方形/長方形 14336"/>
            <p:cNvSpPr/>
            <p:nvPr/>
          </p:nvSpPr>
          <p:spPr>
            <a:xfrm>
              <a:off x="5196991" y="3988214"/>
              <a:ext cx="628491" cy="524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6171" name="テキスト ボックス 14393"/>
            <p:cNvSpPr txBox="1">
              <a:spLocks noChangeArrowheads="1"/>
            </p:cNvSpPr>
            <p:nvPr/>
          </p:nvSpPr>
          <p:spPr bwMode="auto">
            <a:xfrm>
              <a:off x="5206368" y="4065135"/>
              <a:ext cx="657227" cy="34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階段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078188" y="5045892"/>
              <a:ext cx="1751870" cy="4863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6173" name="テキスト ボックス 4"/>
            <p:cNvSpPr txBox="1">
              <a:spLocks noChangeArrowheads="1"/>
            </p:cNvSpPr>
            <p:nvPr/>
          </p:nvSpPr>
          <p:spPr bwMode="auto">
            <a:xfrm>
              <a:off x="3098247" y="5137008"/>
              <a:ext cx="1752600" cy="299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/>
                <a:t>キリスト教文化センター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07490" y="2289754"/>
              <a:ext cx="891930" cy="5307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6175" name="テキスト ボックス 15"/>
            <p:cNvSpPr txBox="1">
              <a:spLocks noChangeArrowheads="1"/>
            </p:cNvSpPr>
            <p:nvPr/>
          </p:nvSpPr>
          <p:spPr bwMode="auto">
            <a:xfrm>
              <a:off x="2710652" y="2396124"/>
              <a:ext cx="882651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事務室</a:t>
              </a:r>
            </a:p>
          </p:txBody>
        </p:sp>
      </p:grpSp>
      <p:sp>
        <p:nvSpPr>
          <p:cNvPr id="6154" name="Line 55"/>
          <p:cNvSpPr>
            <a:spLocks noChangeShapeType="1"/>
          </p:cNvSpPr>
          <p:nvPr/>
        </p:nvSpPr>
        <p:spPr bwMode="auto">
          <a:xfrm>
            <a:off x="2319338" y="2051050"/>
            <a:ext cx="12287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15888" y="0"/>
            <a:ext cx="6626225" cy="2625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3"/>
          <p:cNvSpPr txBox="1">
            <a:spLocks noChangeArrowheads="1"/>
          </p:cNvSpPr>
          <p:nvPr/>
        </p:nvSpPr>
        <p:spPr bwMode="auto">
          <a:xfrm>
            <a:off x="239713" y="138113"/>
            <a:ext cx="62642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参加していただく実験名：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実験日時</a:t>
            </a:r>
            <a:r>
              <a:rPr lang="en-US" altLang="ja-JP" sz="1600"/>
              <a:t> </a:t>
            </a:r>
            <a:r>
              <a:rPr lang="ja-JP" altLang="en-US" sz="1600"/>
              <a:t>：　　　　　月　　　　日　（　　　）　　時間　　　　　：　　　　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実験場所</a:t>
            </a:r>
            <a:r>
              <a:rPr lang="en-US" altLang="ja-JP" sz="1600"/>
              <a:t> </a:t>
            </a:r>
            <a:r>
              <a:rPr lang="ja-JP" altLang="en-US" sz="1600"/>
              <a:t>：　自然系等実験実習棟　　　階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心理学実験室　</a:t>
            </a:r>
            <a:r>
              <a:rPr lang="en-US" altLang="ja-JP" sz="1600"/>
              <a:t>SJ</a:t>
            </a:r>
            <a:r>
              <a:rPr lang="ja-JP" altLang="en-US" sz="1600"/>
              <a:t>　　　　　　　　実験室　　</a:t>
            </a:r>
            <a:r>
              <a:rPr lang="en-US" altLang="ja-JP" sz="1600"/>
              <a:t>TEL</a:t>
            </a:r>
            <a:r>
              <a:rPr lang="ja-JP" altLang="en-US" sz="1600"/>
              <a:t>　</a:t>
            </a:r>
            <a:r>
              <a:rPr lang="en-US" altLang="ja-JP" sz="1600"/>
              <a:t>0774-65-7250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実験者</a:t>
            </a:r>
            <a:r>
              <a:rPr lang="en-US" altLang="ja-JP" sz="1600"/>
              <a:t> </a:t>
            </a:r>
            <a:r>
              <a:rPr lang="ja-JP" altLang="en-US" sz="1600"/>
              <a:t>：　　　　　　　　　　　　　　　　　　　　　　（　　　　　　　ゼミ）</a:t>
            </a:r>
          </a:p>
        </p:txBody>
      </p:sp>
      <p:sp>
        <p:nvSpPr>
          <p:cNvPr id="8195" name="Text Box 54"/>
          <p:cNvSpPr txBox="1">
            <a:spLocks noChangeArrowheads="1"/>
          </p:cNvSpPr>
          <p:nvPr/>
        </p:nvSpPr>
        <p:spPr bwMode="auto">
          <a:xfrm>
            <a:off x="303213" y="6950075"/>
            <a:ext cx="4710112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募集授業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lnSpc>
                <a:spcPts val="700"/>
              </a:lnSpc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600"/>
          </a:p>
        </p:txBody>
      </p:sp>
      <p:sp>
        <p:nvSpPr>
          <p:cNvPr id="8196" name="Line 55"/>
          <p:cNvSpPr>
            <a:spLocks noChangeShapeType="1"/>
          </p:cNvSpPr>
          <p:nvPr/>
        </p:nvSpPr>
        <p:spPr bwMode="auto">
          <a:xfrm>
            <a:off x="1125538" y="12319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7" name="Line 56"/>
          <p:cNvSpPr>
            <a:spLocks noChangeShapeType="1"/>
          </p:cNvSpPr>
          <p:nvPr/>
        </p:nvSpPr>
        <p:spPr bwMode="auto">
          <a:xfrm>
            <a:off x="377825" y="8027988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8198" name="Line 57"/>
          <p:cNvSpPr>
            <a:spLocks noChangeShapeType="1"/>
          </p:cNvSpPr>
          <p:nvPr/>
        </p:nvSpPr>
        <p:spPr bwMode="auto">
          <a:xfrm>
            <a:off x="377825" y="8964613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8199" name="Group 114"/>
          <p:cNvGrpSpPr>
            <a:grpSpLocks/>
          </p:cNvGrpSpPr>
          <p:nvPr/>
        </p:nvGrpSpPr>
        <p:grpSpPr bwMode="auto">
          <a:xfrm>
            <a:off x="830263" y="2717800"/>
            <a:ext cx="5808662" cy="3141663"/>
            <a:chOff x="721" y="1639"/>
            <a:chExt cx="4266" cy="1977"/>
          </a:xfrm>
        </p:grpSpPr>
        <p:sp>
          <p:nvSpPr>
            <p:cNvPr id="8224" name="Text Box 107"/>
            <p:cNvSpPr txBox="1">
              <a:spLocks noChangeArrowheads="1"/>
            </p:cNvSpPr>
            <p:nvPr/>
          </p:nvSpPr>
          <p:spPr bwMode="auto">
            <a:xfrm>
              <a:off x="3378" y="1639"/>
              <a:ext cx="16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00" b="1"/>
                <a:t>自然系等実験実習棟</a:t>
              </a:r>
              <a:endParaRPr lang="ja-JP" altLang="en-US" sz="1800" b="1"/>
            </a:p>
          </p:txBody>
        </p:sp>
        <p:grpSp>
          <p:nvGrpSpPr>
            <p:cNvPr id="8225" name="Group 113"/>
            <p:cNvGrpSpPr>
              <a:grpSpLocks/>
            </p:cNvGrpSpPr>
            <p:nvPr/>
          </p:nvGrpSpPr>
          <p:grpSpPr bwMode="auto">
            <a:xfrm>
              <a:off x="721" y="1850"/>
              <a:ext cx="3850" cy="1766"/>
              <a:chOff x="721" y="1850"/>
              <a:chExt cx="3850" cy="1766"/>
            </a:xfrm>
          </p:grpSpPr>
          <p:sp>
            <p:nvSpPr>
              <p:cNvPr id="14359" name="Rectangle 88"/>
              <p:cNvSpPr>
                <a:spLocks noChangeArrowheads="1"/>
              </p:cNvSpPr>
              <p:nvPr/>
            </p:nvSpPr>
            <p:spPr bwMode="auto">
              <a:xfrm>
                <a:off x="1535" y="3310"/>
                <a:ext cx="695" cy="3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z="1800"/>
              </a:p>
            </p:txBody>
          </p:sp>
          <p:sp>
            <p:nvSpPr>
              <p:cNvPr id="8227" name="Rectangle 90"/>
              <p:cNvSpPr>
                <a:spLocks noChangeArrowheads="1"/>
              </p:cNvSpPr>
              <p:nvPr/>
            </p:nvSpPr>
            <p:spPr bwMode="auto">
              <a:xfrm>
                <a:off x="3678" y="1882"/>
                <a:ext cx="715" cy="877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8228" name="Rectangle 72"/>
              <p:cNvSpPr>
                <a:spLocks noChangeArrowheads="1"/>
              </p:cNvSpPr>
              <p:nvPr/>
            </p:nvSpPr>
            <p:spPr bwMode="auto">
              <a:xfrm>
                <a:off x="721" y="1853"/>
                <a:ext cx="645" cy="8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8229" name="Line 96"/>
              <p:cNvSpPr>
                <a:spLocks noChangeShapeType="1"/>
              </p:cNvSpPr>
              <p:nvPr/>
            </p:nvSpPr>
            <p:spPr bwMode="auto">
              <a:xfrm flipH="1">
                <a:off x="4447" y="1850"/>
                <a:ext cx="124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230" name="Text Box 97"/>
              <p:cNvSpPr txBox="1">
                <a:spLocks noChangeArrowheads="1"/>
              </p:cNvSpPr>
              <p:nvPr/>
            </p:nvSpPr>
            <p:spPr bwMode="auto">
              <a:xfrm>
                <a:off x="739" y="2221"/>
                <a:ext cx="6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ja-JP" altLang="en-US" sz="1600"/>
                  <a:t>恵道館</a:t>
                </a:r>
              </a:p>
            </p:txBody>
          </p:sp>
        </p:grpSp>
      </p:grpSp>
      <p:sp>
        <p:nvSpPr>
          <p:cNvPr id="8200" name="テキスト ボックス 30"/>
          <p:cNvSpPr txBox="1">
            <a:spLocks noChangeArrowheads="1"/>
          </p:cNvSpPr>
          <p:nvPr/>
        </p:nvSpPr>
        <p:spPr bwMode="auto">
          <a:xfrm>
            <a:off x="5589588" y="47132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噴水</a:t>
            </a:r>
          </a:p>
        </p:txBody>
      </p:sp>
      <p:grpSp>
        <p:nvGrpSpPr>
          <p:cNvPr id="8201" name="グループ化 1"/>
          <p:cNvGrpSpPr>
            <a:grpSpLocks/>
          </p:cNvGrpSpPr>
          <p:nvPr/>
        </p:nvGrpSpPr>
        <p:grpSpPr bwMode="auto">
          <a:xfrm>
            <a:off x="841375" y="3100388"/>
            <a:ext cx="5345113" cy="3683000"/>
            <a:chOff x="438150" y="2289754"/>
            <a:chExt cx="6335713" cy="4477759"/>
          </a:xfrm>
        </p:grpSpPr>
        <p:sp>
          <p:nvSpPr>
            <p:cNvPr id="4" name="正方形/長方形 3"/>
            <p:cNvSpPr/>
            <p:nvPr/>
          </p:nvSpPr>
          <p:spPr>
            <a:xfrm>
              <a:off x="1734648" y="5810199"/>
              <a:ext cx="3095410" cy="957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8205" name="テキスト ボックス 4"/>
            <p:cNvSpPr txBox="1">
              <a:spLocks noChangeArrowheads="1"/>
            </p:cNvSpPr>
            <p:nvPr/>
          </p:nvSpPr>
          <p:spPr bwMode="auto">
            <a:xfrm>
              <a:off x="2740025" y="6124575"/>
              <a:ext cx="960438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夢告館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734648" y="4435990"/>
              <a:ext cx="1110208" cy="470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8207" name="テキスト ボックス 9"/>
            <p:cNvSpPr txBox="1">
              <a:spLocks noChangeArrowheads="1"/>
            </p:cNvSpPr>
            <p:nvPr/>
          </p:nvSpPr>
          <p:spPr bwMode="auto">
            <a:xfrm>
              <a:off x="1976354" y="5164138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光館</a:t>
              </a:r>
            </a:p>
          </p:txBody>
        </p:sp>
        <p:sp>
          <p:nvSpPr>
            <p:cNvPr id="8208" name="テキスト ボックス 10"/>
            <p:cNvSpPr txBox="1">
              <a:spLocks noChangeArrowheads="1"/>
            </p:cNvSpPr>
            <p:nvPr/>
          </p:nvSpPr>
          <p:spPr bwMode="auto">
            <a:xfrm>
              <a:off x="1976353" y="4520980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言館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734648" y="2289754"/>
              <a:ext cx="972843" cy="114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8150" y="4435990"/>
              <a:ext cx="1023649" cy="9650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8211" name="テキスト ボックス 15"/>
            <p:cNvSpPr txBox="1">
              <a:spLocks noChangeArrowheads="1"/>
            </p:cNvSpPr>
            <p:nvPr/>
          </p:nvSpPr>
          <p:spPr bwMode="auto">
            <a:xfrm>
              <a:off x="480218" y="4701287"/>
              <a:ext cx="939800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図書館</a:t>
              </a:r>
            </a:p>
          </p:txBody>
        </p:sp>
        <p:sp>
          <p:nvSpPr>
            <p:cNvPr id="8212" name="テキスト ボックス 16"/>
            <p:cNvSpPr txBox="1">
              <a:spLocks noChangeArrowheads="1"/>
            </p:cNvSpPr>
            <p:nvPr/>
          </p:nvSpPr>
          <p:spPr bwMode="auto">
            <a:xfrm>
              <a:off x="1798667" y="2434678"/>
              <a:ext cx="97631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香柏館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高層棟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599420" y="2289754"/>
              <a:ext cx="1048112" cy="15768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34625" y="5047821"/>
              <a:ext cx="1428216" cy="13394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8215" name="テキスト ボックス 27"/>
            <p:cNvSpPr txBox="1">
              <a:spLocks noChangeArrowheads="1"/>
            </p:cNvSpPr>
            <p:nvPr/>
          </p:nvSpPr>
          <p:spPr bwMode="auto">
            <a:xfrm>
              <a:off x="5241925" y="5164138"/>
              <a:ext cx="1346200" cy="6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電気系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実験実習棟</a:t>
              </a:r>
            </a:p>
          </p:txBody>
        </p:sp>
        <p:sp>
          <p:nvSpPr>
            <p:cNvPr id="8216" name="テキスト ボックス 28"/>
            <p:cNvSpPr txBox="1">
              <a:spLocks noChangeArrowheads="1"/>
            </p:cNvSpPr>
            <p:nvPr/>
          </p:nvSpPr>
          <p:spPr bwMode="auto">
            <a:xfrm>
              <a:off x="3595318" y="2779852"/>
              <a:ext cx="1057274" cy="710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香柏館</a:t>
              </a:r>
              <a:endParaRPr lang="en-US" altLang="ja-JP" sz="16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低層棟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103975" y="4183151"/>
              <a:ext cx="669888" cy="575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4337" name="正方形/長方形 14336"/>
            <p:cNvSpPr/>
            <p:nvPr/>
          </p:nvSpPr>
          <p:spPr>
            <a:xfrm>
              <a:off x="5196991" y="3988214"/>
              <a:ext cx="628491" cy="524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8219" name="テキスト ボックス 14393"/>
            <p:cNvSpPr txBox="1">
              <a:spLocks noChangeArrowheads="1"/>
            </p:cNvSpPr>
            <p:nvPr/>
          </p:nvSpPr>
          <p:spPr bwMode="auto">
            <a:xfrm>
              <a:off x="5206368" y="4065135"/>
              <a:ext cx="657227" cy="34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階段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078188" y="5045892"/>
              <a:ext cx="1751870" cy="4863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8221" name="テキスト ボックス 4"/>
            <p:cNvSpPr txBox="1">
              <a:spLocks noChangeArrowheads="1"/>
            </p:cNvSpPr>
            <p:nvPr/>
          </p:nvSpPr>
          <p:spPr bwMode="auto">
            <a:xfrm>
              <a:off x="3098247" y="5137008"/>
              <a:ext cx="1752600" cy="299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/>
                <a:t>キリスト教文化センター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07490" y="2289754"/>
              <a:ext cx="891930" cy="5307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8223" name="テキスト ボックス 15"/>
            <p:cNvSpPr txBox="1">
              <a:spLocks noChangeArrowheads="1"/>
            </p:cNvSpPr>
            <p:nvPr/>
          </p:nvSpPr>
          <p:spPr bwMode="auto">
            <a:xfrm>
              <a:off x="2710652" y="2396124"/>
              <a:ext cx="882651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事務室</a:t>
              </a:r>
            </a:p>
          </p:txBody>
        </p:sp>
      </p:grpSp>
      <p:sp>
        <p:nvSpPr>
          <p:cNvPr id="8202" name="Line 55"/>
          <p:cNvSpPr>
            <a:spLocks noChangeShapeType="1"/>
          </p:cNvSpPr>
          <p:nvPr/>
        </p:nvSpPr>
        <p:spPr bwMode="auto">
          <a:xfrm>
            <a:off x="2319338" y="2051050"/>
            <a:ext cx="12287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15888" y="0"/>
            <a:ext cx="6626225" cy="2625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53"/>
          <p:cNvSpPr txBox="1">
            <a:spLocks noChangeArrowheads="1"/>
          </p:cNvSpPr>
          <p:nvPr/>
        </p:nvSpPr>
        <p:spPr bwMode="auto">
          <a:xfrm>
            <a:off x="239713" y="138113"/>
            <a:ext cx="6264275" cy="245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参加していただく実験名：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実験日時</a:t>
            </a:r>
            <a:r>
              <a:rPr lang="en-US" altLang="ja-JP" sz="1600"/>
              <a:t> </a:t>
            </a:r>
            <a:r>
              <a:rPr lang="ja-JP" altLang="en-US" sz="1600"/>
              <a:t>：　　　　　月　　　　日　（　　　）　　時間　　　　　：　　　　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実験場所</a:t>
            </a:r>
            <a:r>
              <a:rPr lang="en-US" altLang="ja-JP" sz="1600"/>
              <a:t> </a:t>
            </a:r>
            <a:r>
              <a:rPr lang="ja-JP" altLang="en-US" sz="1600"/>
              <a:t>：　自然系等実験実習棟　　　階</a:t>
            </a:r>
            <a:endParaRPr lang="en-US" altLang="ja-JP" sz="1600"/>
          </a:p>
          <a:p>
            <a:pPr eaLnBrk="1" hangingPunct="1">
              <a:lnSpc>
                <a:spcPts val="2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　　　　　心理学実験室　</a:t>
            </a:r>
            <a:r>
              <a:rPr lang="en-US" altLang="ja-JP" sz="1600"/>
              <a:t>SJ</a:t>
            </a:r>
            <a:r>
              <a:rPr lang="ja-JP" altLang="en-US" sz="1600"/>
              <a:t>　　　　　　　　実験室　　</a:t>
            </a:r>
            <a:r>
              <a:rPr lang="en-US" altLang="ja-JP" sz="1600"/>
              <a:t>TEL</a:t>
            </a:r>
            <a:r>
              <a:rPr lang="ja-JP" altLang="en-US" sz="1600"/>
              <a:t>　</a:t>
            </a:r>
            <a:r>
              <a:rPr lang="en-US" altLang="ja-JP" sz="1600"/>
              <a:t>0774-65-7250</a:t>
            </a:r>
          </a:p>
          <a:p>
            <a:pPr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ja-JP" altLang="en-US" sz="1600"/>
              <a:t>実験者</a:t>
            </a:r>
            <a:r>
              <a:rPr lang="en-US" altLang="ja-JP" sz="1600"/>
              <a:t> </a:t>
            </a:r>
            <a:r>
              <a:rPr lang="ja-JP" altLang="en-US" sz="1600"/>
              <a:t>：　　　　　　　　　　　　　　　　　　　　　　（　　　　　　　ゼミ）</a:t>
            </a:r>
          </a:p>
        </p:txBody>
      </p:sp>
      <p:sp>
        <p:nvSpPr>
          <p:cNvPr id="10243" name="Text Box 54"/>
          <p:cNvSpPr txBox="1">
            <a:spLocks noChangeArrowheads="1"/>
          </p:cNvSpPr>
          <p:nvPr/>
        </p:nvSpPr>
        <p:spPr bwMode="auto">
          <a:xfrm>
            <a:off x="303213" y="6950075"/>
            <a:ext cx="4710112" cy="239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募集授業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lnSpc>
                <a:spcPts val="700"/>
              </a:lnSpc>
              <a:spcBef>
                <a:spcPct val="50000"/>
              </a:spcBef>
              <a:buFontTx/>
              <a:buNone/>
            </a:pP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/>
              <a:t>　　　</a:t>
            </a:r>
            <a:r>
              <a:rPr lang="ja-JP" altLang="en-US" sz="1400"/>
              <a:t>月　　　　日　　　　講時</a:t>
            </a:r>
            <a:endParaRPr lang="en-US" altLang="ja-JP" sz="140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100"/>
              <a:t>授業名：</a:t>
            </a:r>
            <a:r>
              <a:rPr lang="ja-JP" altLang="en-US" sz="1600"/>
              <a:t>　　　　　　　　　　　　　　　　　（　　　　　　　</a:t>
            </a:r>
            <a:r>
              <a:rPr lang="ja-JP" altLang="en-US" sz="1400"/>
              <a:t>先生</a:t>
            </a:r>
            <a:r>
              <a:rPr lang="ja-JP" altLang="en-US" sz="1600"/>
              <a:t>）</a:t>
            </a:r>
            <a:endParaRPr lang="en-US" altLang="ja-JP" sz="1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ja-JP" altLang="en-US" sz="1600"/>
          </a:p>
        </p:txBody>
      </p:sp>
      <p:sp>
        <p:nvSpPr>
          <p:cNvPr id="10244" name="Line 55"/>
          <p:cNvSpPr>
            <a:spLocks noChangeShapeType="1"/>
          </p:cNvSpPr>
          <p:nvPr/>
        </p:nvSpPr>
        <p:spPr bwMode="auto">
          <a:xfrm>
            <a:off x="1125538" y="12319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5" name="Line 56"/>
          <p:cNvSpPr>
            <a:spLocks noChangeShapeType="1"/>
          </p:cNvSpPr>
          <p:nvPr/>
        </p:nvSpPr>
        <p:spPr bwMode="auto">
          <a:xfrm>
            <a:off x="377825" y="8027988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246" name="Line 57"/>
          <p:cNvSpPr>
            <a:spLocks noChangeShapeType="1"/>
          </p:cNvSpPr>
          <p:nvPr/>
        </p:nvSpPr>
        <p:spPr bwMode="auto">
          <a:xfrm>
            <a:off x="377825" y="8964613"/>
            <a:ext cx="26908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247" name="Group 114"/>
          <p:cNvGrpSpPr>
            <a:grpSpLocks/>
          </p:cNvGrpSpPr>
          <p:nvPr/>
        </p:nvGrpSpPr>
        <p:grpSpPr bwMode="auto">
          <a:xfrm>
            <a:off x="830263" y="2717800"/>
            <a:ext cx="5808662" cy="3141663"/>
            <a:chOff x="721" y="1639"/>
            <a:chExt cx="4266" cy="1977"/>
          </a:xfrm>
        </p:grpSpPr>
        <p:sp>
          <p:nvSpPr>
            <p:cNvPr id="10272" name="Text Box 107"/>
            <p:cNvSpPr txBox="1">
              <a:spLocks noChangeArrowheads="1"/>
            </p:cNvSpPr>
            <p:nvPr/>
          </p:nvSpPr>
          <p:spPr bwMode="auto">
            <a:xfrm>
              <a:off x="3378" y="1639"/>
              <a:ext cx="1609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37931725" indent="-37474525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ja-JP" altLang="en-US" sz="1600" b="1"/>
                <a:t>自然系等実験実習棟</a:t>
              </a:r>
              <a:endParaRPr lang="ja-JP" altLang="en-US" sz="1800" b="1"/>
            </a:p>
          </p:txBody>
        </p:sp>
        <p:grpSp>
          <p:nvGrpSpPr>
            <p:cNvPr id="10273" name="Group 113"/>
            <p:cNvGrpSpPr>
              <a:grpSpLocks/>
            </p:cNvGrpSpPr>
            <p:nvPr/>
          </p:nvGrpSpPr>
          <p:grpSpPr bwMode="auto">
            <a:xfrm>
              <a:off x="721" y="1850"/>
              <a:ext cx="3850" cy="1766"/>
              <a:chOff x="721" y="1850"/>
              <a:chExt cx="3850" cy="1766"/>
            </a:xfrm>
          </p:grpSpPr>
          <p:sp>
            <p:nvSpPr>
              <p:cNvPr id="14359" name="Rectangle 88"/>
              <p:cNvSpPr>
                <a:spLocks noChangeArrowheads="1"/>
              </p:cNvSpPr>
              <p:nvPr/>
            </p:nvSpPr>
            <p:spPr bwMode="auto">
              <a:xfrm>
                <a:off x="1535" y="3310"/>
                <a:ext cx="695" cy="30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>
                <a:lvl1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4572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9144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13716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1828800" fontAlgn="base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defRPr/>
                </a:pPr>
                <a:endParaRPr lang="ja-JP" altLang="en-US" sz="1800"/>
              </a:p>
            </p:txBody>
          </p:sp>
          <p:sp>
            <p:nvSpPr>
              <p:cNvPr id="10275" name="Rectangle 90"/>
              <p:cNvSpPr>
                <a:spLocks noChangeArrowheads="1"/>
              </p:cNvSpPr>
              <p:nvPr/>
            </p:nvSpPr>
            <p:spPr bwMode="auto">
              <a:xfrm>
                <a:off x="3678" y="1882"/>
                <a:ext cx="715" cy="877"/>
              </a:xfrm>
              <a:prstGeom prst="rect">
                <a:avLst/>
              </a:prstGeom>
              <a:pattFill prst="wdUpDiag">
                <a:fgClr>
                  <a:schemeClr val="tx1"/>
                </a:fgClr>
                <a:bgClr>
                  <a:schemeClr val="bg1"/>
                </a:bgClr>
              </a:patt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10276" name="Rectangle 72"/>
              <p:cNvSpPr>
                <a:spLocks noChangeArrowheads="1"/>
              </p:cNvSpPr>
              <p:nvPr/>
            </p:nvSpPr>
            <p:spPr bwMode="auto">
              <a:xfrm>
                <a:off x="721" y="1853"/>
                <a:ext cx="645" cy="889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ja-JP" altLang="en-US" sz="1800"/>
              </a:p>
            </p:txBody>
          </p:sp>
          <p:sp>
            <p:nvSpPr>
              <p:cNvPr id="10277" name="Line 96"/>
              <p:cNvSpPr>
                <a:spLocks noChangeShapeType="1"/>
              </p:cNvSpPr>
              <p:nvPr/>
            </p:nvSpPr>
            <p:spPr bwMode="auto">
              <a:xfrm flipH="1">
                <a:off x="4447" y="1850"/>
                <a:ext cx="124" cy="29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0278" name="Text Box 97"/>
              <p:cNvSpPr txBox="1">
                <a:spLocks noChangeArrowheads="1"/>
              </p:cNvSpPr>
              <p:nvPr/>
            </p:nvSpPr>
            <p:spPr bwMode="auto">
              <a:xfrm>
                <a:off x="739" y="2221"/>
                <a:ext cx="615" cy="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kumimoji="1" sz="32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1pPr>
                <a:lvl2pPr marL="37931725" indent="-37474525">
                  <a:spcBef>
                    <a:spcPct val="20000"/>
                  </a:spcBef>
                  <a:buChar char="–"/>
                  <a:defRPr kumimoji="1" sz="28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kumimoji="1" sz="2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50" charset="-128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ja-JP" altLang="en-US" sz="1600"/>
                  <a:t>恵道館</a:t>
                </a:r>
              </a:p>
            </p:txBody>
          </p:sp>
        </p:grpSp>
      </p:grpSp>
      <p:sp>
        <p:nvSpPr>
          <p:cNvPr id="10248" name="テキスト ボックス 30"/>
          <p:cNvSpPr txBox="1">
            <a:spLocks noChangeArrowheads="1"/>
          </p:cNvSpPr>
          <p:nvPr/>
        </p:nvSpPr>
        <p:spPr bwMode="auto">
          <a:xfrm>
            <a:off x="5589588" y="4713288"/>
            <a:ext cx="684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/>
              <a:t>噴水</a:t>
            </a:r>
          </a:p>
        </p:txBody>
      </p:sp>
      <p:grpSp>
        <p:nvGrpSpPr>
          <p:cNvPr id="10249" name="グループ化 1"/>
          <p:cNvGrpSpPr>
            <a:grpSpLocks/>
          </p:cNvGrpSpPr>
          <p:nvPr/>
        </p:nvGrpSpPr>
        <p:grpSpPr bwMode="auto">
          <a:xfrm>
            <a:off x="841375" y="3100388"/>
            <a:ext cx="5345113" cy="3683000"/>
            <a:chOff x="438150" y="2289754"/>
            <a:chExt cx="6335713" cy="4477759"/>
          </a:xfrm>
        </p:grpSpPr>
        <p:sp>
          <p:nvSpPr>
            <p:cNvPr id="4" name="正方形/長方形 3"/>
            <p:cNvSpPr/>
            <p:nvPr/>
          </p:nvSpPr>
          <p:spPr>
            <a:xfrm>
              <a:off x="1734648" y="5810199"/>
              <a:ext cx="3095410" cy="957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0253" name="テキスト ボックス 4"/>
            <p:cNvSpPr txBox="1">
              <a:spLocks noChangeArrowheads="1"/>
            </p:cNvSpPr>
            <p:nvPr/>
          </p:nvSpPr>
          <p:spPr bwMode="auto">
            <a:xfrm>
              <a:off x="2740025" y="6124575"/>
              <a:ext cx="960438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夢告館</a:t>
              </a: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1734648" y="4435990"/>
              <a:ext cx="1110208" cy="47093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0255" name="テキスト ボックス 9"/>
            <p:cNvSpPr txBox="1">
              <a:spLocks noChangeArrowheads="1"/>
            </p:cNvSpPr>
            <p:nvPr/>
          </p:nvSpPr>
          <p:spPr bwMode="auto">
            <a:xfrm>
              <a:off x="1976354" y="5164138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光館</a:t>
              </a:r>
            </a:p>
          </p:txBody>
        </p:sp>
        <p:sp>
          <p:nvSpPr>
            <p:cNvPr id="10256" name="テキスト ボックス 10"/>
            <p:cNvSpPr txBox="1">
              <a:spLocks noChangeArrowheads="1"/>
            </p:cNvSpPr>
            <p:nvPr/>
          </p:nvSpPr>
          <p:spPr bwMode="auto">
            <a:xfrm>
              <a:off x="1976353" y="4520980"/>
              <a:ext cx="698500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言館</a:t>
              </a:r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1734648" y="2289754"/>
              <a:ext cx="972843" cy="114839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dirty="0"/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38150" y="4435990"/>
              <a:ext cx="1023649" cy="96503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0259" name="テキスト ボックス 15"/>
            <p:cNvSpPr txBox="1">
              <a:spLocks noChangeArrowheads="1"/>
            </p:cNvSpPr>
            <p:nvPr/>
          </p:nvSpPr>
          <p:spPr bwMode="auto">
            <a:xfrm>
              <a:off x="480218" y="4701287"/>
              <a:ext cx="939800" cy="4115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図書館</a:t>
              </a:r>
            </a:p>
          </p:txBody>
        </p:sp>
        <p:sp>
          <p:nvSpPr>
            <p:cNvPr id="10260" name="テキスト ボックス 16"/>
            <p:cNvSpPr txBox="1">
              <a:spLocks noChangeArrowheads="1"/>
            </p:cNvSpPr>
            <p:nvPr/>
          </p:nvSpPr>
          <p:spPr bwMode="auto">
            <a:xfrm>
              <a:off x="1798667" y="2434678"/>
              <a:ext cx="976313" cy="646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香柏館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高層棟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3599420" y="2289754"/>
              <a:ext cx="1048112" cy="15768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5234625" y="5047821"/>
              <a:ext cx="1428216" cy="13394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0263" name="テキスト ボックス 27"/>
            <p:cNvSpPr txBox="1">
              <a:spLocks noChangeArrowheads="1"/>
            </p:cNvSpPr>
            <p:nvPr/>
          </p:nvSpPr>
          <p:spPr bwMode="auto">
            <a:xfrm>
              <a:off x="5241925" y="5164138"/>
              <a:ext cx="1346200" cy="635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電気系</a:t>
              </a:r>
              <a:endParaRPr lang="en-US" altLang="ja-JP" sz="140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実験実習棟</a:t>
              </a:r>
            </a:p>
          </p:txBody>
        </p:sp>
        <p:sp>
          <p:nvSpPr>
            <p:cNvPr id="10264" name="テキスト ボックス 28"/>
            <p:cNvSpPr txBox="1">
              <a:spLocks noChangeArrowheads="1"/>
            </p:cNvSpPr>
            <p:nvPr/>
          </p:nvSpPr>
          <p:spPr bwMode="auto">
            <a:xfrm>
              <a:off x="3595318" y="2779852"/>
              <a:ext cx="1057274" cy="7108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香柏館</a:t>
              </a:r>
              <a:endParaRPr lang="en-US" altLang="ja-JP" sz="1600"/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600"/>
                <a:t>低層棟</a:t>
              </a:r>
            </a:p>
          </p:txBody>
        </p:sp>
        <p:sp>
          <p:nvSpPr>
            <p:cNvPr id="30" name="正方形/長方形 29"/>
            <p:cNvSpPr/>
            <p:nvPr/>
          </p:nvSpPr>
          <p:spPr>
            <a:xfrm>
              <a:off x="6103975" y="4183151"/>
              <a:ext cx="669888" cy="57516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4337" name="正方形/長方形 14336"/>
            <p:cNvSpPr/>
            <p:nvPr/>
          </p:nvSpPr>
          <p:spPr>
            <a:xfrm>
              <a:off x="5196991" y="3988214"/>
              <a:ext cx="628491" cy="52497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/>
            </a:p>
          </p:txBody>
        </p:sp>
        <p:sp>
          <p:nvSpPr>
            <p:cNvPr id="10267" name="テキスト ボックス 14393"/>
            <p:cNvSpPr txBox="1">
              <a:spLocks noChangeArrowheads="1"/>
            </p:cNvSpPr>
            <p:nvPr/>
          </p:nvSpPr>
          <p:spPr bwMode="auto">
            <a:xfrm>
              <a:off x="5206368" y="4065135"/>
              <a:ext cx="657227" cy="342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階段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3078188" y="5045892"/>
              <a:ext cx="1751870" cy="48637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0269" name="テキスト ボックス 4"/>
            <p:cNvSpPr txBox="1">
              <a:spLocks noChangeArrowheads="1"/>
            </p:cNvSpPr>
            <p:nvPr/>
          </p:nvSpPr>
          <p:spPr bwMode="auto">
            <a:xfrm>
              <a:off x="3098247" y="5137008"/>
              <a:ext cx="1752600" cy="2992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000"/>
                <a:t>キリスト教文化センター</a:t>
              </a: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2707490" y="2289754"/>
              <a:ext cx="891930" cy="53076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 dirty="0"/>
            </a:p>
          </p:txBody>
        </p:sp>
        <p:sp>
          <p:nvSpPr>
            <p:cNvPr id="10271" name="テキスト ボックス 15"/>
            <p:cNvSpPr txBox="1">
              <a:spLocks noChangeArrowheads="1"/>
            </p:cNvSpPr>
            <p:nvPr/>
          </p:nvSpPr>
          <p:spPr bwMode="auto">
            <a:xfrm>
              <a:off x="2710652" y="2396124"/>
              <a:ext cx="882651" cy="3741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ja-JP" altLang="en-US" sz="1400"/>
                <a:t>事務室</a:t>
              </a:r>
            </a:p>
          </p:txBody>
        </p:sp>
      </p:grpSp>
      <p:sp>
        <p:nvSpPr>
          <p:cNvPr id="10250" name="Line 55"/>
          <p:cNvSpPr>
            <a:spLocks noChangeShapeType="1"/>
          </p:cNvSpPr>
          <p:nvPr/>
        </p:nvSpPr>
        <p:spPr bwMode="auto">
          <a:xfrm>
            <a:off x="2319338" y="2051050"/>
            <a:ext cx="1228725" cy="0"/>
          </a:xfrm>
          <a:prstGeom prst="line">
            <a:avLst/>
          </a:prstGeom>
          <a:noFill/>
          <a:ln w="50800" cmpd="dbl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15888" y="0"/>
            <a:ext cx="6626225" cy="26257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908</Words>
  <Application>Microsoft Office PowerPoint</Application>
  <PresentationFormat>画面に合わせる (4:3)</PresentationFormat>
  <Paragraphs>116</Paragraphs>
  <Slides>4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ＭＳ Ｐゴシック</vt:lpstr>
      <vt:lpstr>Arial</vt:lpstr>
      <vt:lpstr>Calibri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Dell Computer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jt-sinri</dc:creator>
  <cp:lastModifiedBy>skawabay</cp:lastModifiedBy>
  <cp:revision>43</cp:revision>
  <cp:lastPrinted>2019-10-15T07:41:31Z</cp:lastPrinted>
  <dcterms:created xsi:type="dcterms:W3CDTF">2006-04-24T07:59:40Z</dcterms:created>
  <dcterms:modified xsi:type="dcterms:W3CDTF">2022-06-28T01:16:34Z</dcterms:modified>
</cp:coreProperties>
</file>